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2" r:id="rId10"/>
    <p:sldId id="270" r:id="rId11"/>
    <p:sldId id="271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6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2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8077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736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1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186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94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42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87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79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04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8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84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39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40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A2CDA-1D8F-4A54-AF15-DABC130BD8F1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173FA-7617-4CC3-A868-2BC5FCC54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40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700A8-36CE-480F-9559-B7086A2133BE}"/>
              </a:ext>
            </a:extLst>
          </p:cNvPr>
          <p:cNvSpPr/>
          <p:nvPr/>
        </p:nvSpPr>
        <p:spPr>
          <a:xfrm>
            <a:off x="7915274" y="0"/>
            <a:ext cx="4276726" cy="6840550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7DDDD-51BC-4CDF-A0BF-357B29BF8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915275" cy="684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03BAD-AA62-4FE4-AB55-064BCD3E9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2" y="2366163"/>
            <a:ext cx="9368120" cy="1573825"/>
          </a:xfrm>
          <a:solidFill>
            <a:schemeClr val="bg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wrap="square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r"/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Bike Accessories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CA2D1-49B8-4F49-96A2-57E813D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846" y="4545106"/>
            <a:ext cx="2860301" cy="129988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 algn="r"/>
            <a:b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Submitted by:</a:t>
            </a:r>
            <a:b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Sabarirajan G</a:t>
            </a:r>
          </a:p>
          <a:p>
            <a:pPr algn="r"/>
            <a: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Batch No: J36</a:t>
            </a:r>
            <a:endParaRPr lang="en-IN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98BAC-3C90-4771-AC05-B057F2916891}"/>
              </a:ext>
            </a:extLst>
          </p:cNvPr>
          <p:cNvSpPr/>
          <p:nvPr/>
        </p:nvSpPr>
        <p:spPr>
          <a:xfrm>
            <a:off x="3957636" y="3939988"/>
            <a:ext cx="79152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 Report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904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1B8F-4B80-46C1-90C8-5B8843CF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66" y="408730"/>
            <a:ext cx="10353761" cy="1013012"/>
          </a:xfrm>
        </p:spPr>
        <p:txBody>
          <a:bodyPr/>
          <a:lstStyle/>
          <a:p>
            <a:pPr algn="ctr"/>
            <a:r>
              <a:rPr lang="en-IN" dirty="0"/>
              <a:t>Employee Login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834CC-E293-446A-9497-72C30610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94" y="1610049"/>
            <a:ext cx="6714012" cy="45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7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CDEA-8CCA-4A5B-8998-98C3E859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Employee page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B7EAFF-6364-4F46-9CEA-F01A0557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155" y="2095500"/>
            <a:ext cx="622216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7823-8E03-4521-A594-E5D89708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UI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B6ED-0CDA-4CFA-86C9-8DAAF5E9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UI Planning</a:t>
            </a:r>
            <a:r>
              <a:rPr lang="en-US" dirty="0"/>
              <a:t> – Decided on the layout flow for Admin and Employee modules.</a:t>
            </a:r>
          </a:p>
          <a:p>
            <a:r>
              <a:rPr lang="en-US" b="1" dirty="0"/>
              <a:t>Scene Builder Design</a:t>
            </a:r>
            <a:r>
              <a:rPr lang="en-US" dirty="0"/>
              <a:t> – Used </a:t>
            </a:r>
            <a:r>
              <a:rPr lang="en-US" b="1" dirty="0"/>
              <a:t>JavaFX Scene Builder</a:t>
            </a:r>
            <a:r>
              <a:rPr lang="en-US" dirty="0"/>
              <a:t> to visually design all screens (Login, Admin Dashboard, Employee Dashboard, Sales Report, etc.).</a:t>
            </a:r>
          </a:p>
          <a:p>
            <a:r>
              <a:rPr lang="en-US" b="1" dirty="0"/>
              <a:t>FXML Integration</a:t>
            </a:r>
            <a:r>
              <a:rPr lang="en-US" dirty="0"/>
              <a:t> – Linked FXML files with corresponding Java controller classes for event handling.</a:t>
            </a:r>
          </a:p>
          <a:p>
            <a:r>
              <a:rPr lang="en-US" b="1" dirty="0"/>
              <a:t>CSS Styling</a:t>
            </a:r>
            <a:r>
              <a:rPr lang="en-US" dirty="0"/>
              <a:t> – Applied custom JavaFX CSS for colors, fonts, and component styling.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4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E7B8-60E3-41F5-A267-99D35777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42" y="403639"/>
            <a:ext cx="10353761" cy="1326321"/>
          </a:xfrm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E7488-EF2F-4043-9740-7777DF2F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Simplifies bike accessory inventory and sales management.</a:t>
            </a:r>
          </a:p>
          <a:p>
            <a:r>
              <a:rPr lang="en-US" dirty="0"/>
              <a:t>Saves time and reduces manual errors.</a:t>
            </a:r>
          </a:p>
          <a:p>
            <a:r>
              <a:rPr lang="en-US" dirty="0"/>
              <a:t>Provides a clear, role‑based interface for both Admin and Employee.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44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F38-4BBC-4FE4-9B9A-E461A6E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IN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F281-DF52-4ECC-B223-3CF40CC4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680"/>
            <a:ext cx="10515600" cy="39112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JavaFX‑based desktop application is designed to help bike accessory stores manage their products, sales, and employees efficiently.</a:t>
            </a:r>
          </a:p>
          <a:p>
            <a:pPr marL="0" indent="0">
              <a:buNone/>
            </a:pPr>
            <a:r>
              <a:rPr lang="en-US" dirty="0"/>
              <a:t>It consists of two modules:</a:t>
            </a:r>
          </a:p>
          <a:p>
            <a:r>
              <a:rPr lang="en-US" b="1" dirty="0"/>
              <a:t>Admin Module</a:t>
            </a:r>
            <a:endParaRPr lang="en-US" dirty="0"/>
          </a:p>
          <a:p>
            <a:r>
              <a:rPr lang="en-US" b="1" dirty="0"/>
              <a:t>Employee Module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DA01-51CB-41DB-B2FC-A10F239A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Goals of UI/UX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3151-F542-40FF-8363-EAD28655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sales recording and inventory updates often lead to </a:t>
            </a:r>
            <a:r>
              <a:rPr lang="en-US" b="1" dirty="0"/>
              <a:t>inaccurate stock data</a:t>
            </a:r>
            <a:r>
              <a:rPr lang="en-US" dirty="0"/>
              <a:t>.</a:t>
            </a:r>
          </a:p>
          <a:p>
            <a:r>
              <a:rPr lang="en-US" dirty="0"/>
              <a:t>Lack of real‑time stock visibility makes it hard to manage inventory.</a:t>
            </a:r>
          </a:p>
          <a:p>
            <a:r>
              <a:rPr lang="en-US" dirty="0"/>
              <a:t>Generating sales reports manually is slow and inconvenient.</a:t>
            </a:r>
          </a:p>
          <a:p>
            <a:r>
              <a:rPr lang="en-IN" dirty="0"/>
              <a:t>Instant feedback for actions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29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EF8A-DCAF-4A47-B075-3F63825A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773393"/>
          </a:xfrm>
        </p:spPr>
        <p:txBody>
          <a:bodyPr/>
          <a:lstStyle/>
          <a:p>
            <a:r>
              <a:rPr lang="en-IN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3E9D-C20E-4AE8-A880-445C0C91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224"/>
            <a:ext cx="10515600" cy="4455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Admin</a:t>
            </a:r>
            <a:endParaRPr lang="en-US" b="1" dirty="0"/>
          </a:p>
          <a:p>
            <a:r>
              <a:rPr lang="en-US" b="1" dirty="0"/>
              <a:t>Product Management</a:t>
            </a:r>
            <a:r>
              <a:rPr lang="en-US" dirty="0"/>
              <a:t>: Add new products, update stock availability, and categorize products.</a:t>
            </a:r>
          </a:p>
          <a:p>
            <a:r>
              <a:rPr lang="en-US" b="1" dirty="0"/>
              <a:t>Low Stock Alerts</a:t>
            </a:r>
            <a:r>
              <a:rPr lang="en-US" dirty="0"/>
              <a:t>: View and update low‑stock notifications.</a:t>
            </a:r>
          </a:p>
          <a:p>
            <a:r>
              <a:rPr lang="en-US" b="1" dirty="0"/>
              <a:t>Sales Reports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View daily sales by clicking the </a:t>
            </a:r>
            <a:r>
              <a:rPr lang="en-US" b="1" dirty="0"/>
              <a:t>Sales Report</a:t>
            </a:r>
            <a:r>
              <a:rPr lang="en-US" dirty="0"/>
              <a:t> button.</a:t>
            </a:r>
          </a:p>
          <a:p>
            <a:pPr lvl="1"/>
            <a:r>
              <a:rPr lang="en-US" dirty="0"/>
              <a:t>Filter sales by date range to view totals for a specific period.</a:t>
            </a:r>
          </a:p>
          <a:p>
            <a:r>
              <a:rPr lang="en-US" b="1" dirty="0"/>
              <a:t>Employee Management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Add, update, or delete employees.</a:t>
            </a:r>
          </a:p>
          <a:p>
            <a:pPr lvl="1"/>
            <a:r>
              <a:rPr lang="en-US" dirty="0"/>
              <a:t>Assign usernames, passwords, and roles for login.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89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81E67B-4562-4C7C-96C2-4978C099592D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Admin login  		       Admin Page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09CA31-5359-44D7-888F-02BD54F5A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60160" y="2844800"/>
            <a:ext cx="5272722" cy="365772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8784EB9-7229-4393-AC7D-831DDA4D4A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7953" y="2840438"/>
            <a:ext cx="5272722" cy="3662082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2C4251F2-051C-4B7C-9D4D-C04D4CBEA5DA}"/>
              </a:ext>
            </a:extLst>
          </p:cNvPr>
          <p:cNvSpPr/>
          <p:nvPr/>
        </p:nvSpPr>
        <p:spPr>
          <a:xfrm>
            <a:off x="-132080" y="3027680"/>
            <a:ext cx="45719" cy="457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9F1E60E3-4F2B-40F8-B5A8-E649B72CF03C}"/>
              </a:ext>
            </a:extLst>
          </p:cNvPr>
          <p:cNvSpPr/>
          <p:nvPr/>
        </p:nvSpPr>
        <p:spPr>
          <a:xfrm>
            <a:off x="5643880" y="810480"/>
            <a:ext cx="1432560" cy="9245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CCBE2461-B920-425F-A6AF-23D7FE15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2075553"/>
            <a:ext cx="10515600" cy="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248B-F9F2-4702-9216-5EEC9F06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7045"/>
            <a:ext cx="10515600" cy="752475"/>
          </a:xfrm>
        </p:spPr>
        <p:txBody>
          <a:bodyPr/>
          <a:lstStyle/>
          <a:p>
            <a:pPr algn="ctr"/>
            <a:r>
              <a:rPr lang="en-IN" dirty="0"/>
              <a:t>View Inventory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9A6D81-DBF9-449B-80AC-A3B57FD0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870" y="1239520"/>
            <a:ext cx="7747140" cy="55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E014-03A4-4FDE-82DF-11D0A6CB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8719"/>
            <a:ext cx="10353761" cy="1326321"/>
          </a:xfrm>
        </p:spPr>
        <p:txBody>
          <a:bodyPr/>
          <a:lstStyle/>
          <a:p>
            <a:pPr algn="ctr"/>
            <a:r>
              <a:rPr lang="en-IN" dirty="0"/>
              <a:t>View sales 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28F46-55BD-44B3-AF5A-05E133CB5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043" y="1284257"/>
            <a:ext cx="7561914" cy="5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5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F147-1B0F-4D4A-8BFD-5128D038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15" y="284480"/>
            <a:ext cx="10353761" cy="1326321"/>
          </a:xfrm>
        </p:spPr>
        <p:txBody>
          <a:bodyPr/>
          <a:lstStyle/>
          <a:p>
            <a:pPr algn="ctr"/>
            <a:r>
              <a:rPr lang="en-IN" dirty="0"/>
              <a:t>Manage Employees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8FC6B-9A40-426E-A3B9-08FB3037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588" y="1288946"/>
            <a:ext cx="9188823" cy="53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5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84C7-AE09-4653-9E80-591CA8E8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Employee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1E3F-DC35-4949-812B-AAB46DD2C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Stock Viewing</a:t>
            </a:r>
            <a:r>
              <a:rPr lang="en-US" dirty="0"/>
              <a:t>: View available stock and search by category.</a:t>
            </a:r>
          </a:p>
          <a:p>
            <a:r>
              <a:rPr lang="en-US" b="1" dirty="0"/>
              <a:t>Order Processing</a:t>
            </a:r>
            <a:r>
              <a:rPr lang="en-US" dirty="0"/>
              <a:t>: Enter product ID and quantity to generate total price.</a:t>
            </a:r>
          </a:p>
          <a:p>
            <a:r>
              <a:rPr lang="en-US" b="1" dirty="0"/>
              <a:t>Payment Handling</a:t>
            </a:r>
            <a:r>
              <a:rPr lang="en-US" dirty="0"/>
              <a:t>: Accept payments via cash, </a:t>
            </a:r>
            <a:r>
              <a:rPr lang="en-US" dirty="0" err="1"/>
              <a:t>GPay</a:t>
            </a:r>
            <a:r>
              <a:rPr lang="en-US" dirty="0"/>
              <a:t>, or card.</a:t>
            </a:r>
          </a:p>
          <a:p>
            <a:r>
              <a:rPr lang="en-US" b="1" dirty="0"/>
              <a:t>Confirm Sale</a:t>
            </a:r>
            <a:r>
              <a:rPr lang="en-US" dirty="0"/>
              <a:t>: Click </a:t>
            </a:r>
            <a:r>
              <a:rPr lang="en-US" b="1" dirty="0"/>
              <a:t>Confirm</a:t>
            </a:r>
            <a:r>
              <a:rPr lang="en-US" dirty="0"/>
              <a:t> to finalize sale and update stock automatically.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816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353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Bike Accessories Management System</vt:lpstr>
      <vt:lpstr>Introduction</vt:lpstr>
      <vt:lpstr>Goals of UI/UX</vt:lpstr>
      <vt:lpstr>Target Users</vt:lpstr>
      <vt:lpstr>Admin login           Admin Page</vt:lpstr>
      <vt:lpstr>View Inventory</vt:lpstr>
      <vt:lpstr>View sales report</vt:lpstr>
      <vt:lpstr>Manage Employees</vt:lpstr>
      <vt:lpstr>Employee usage</vt:lpstr>
      <vt:lpstr>Employee Login Screen</vt:lpstr>
      <vt:lpstr>Employee page View</vt:lpstr>
      <vt:lpstr>UI Design Process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Accessories Management System</dc:title>
  <dc:creator>SabariRajan Ganesan</dc:creator>
  <cp:lastModifiedBy>SabariRajan Ganesan</cp:lastModifiedBy>
  <cp:revision>11</cp:revision>
  <dcterms:created xsi:type="dcterms:W3CDTF">2025-08-04T09:16:38Z</dcterms:created>
  <dcterms:modified xsi:type="dcterms:W3CDTF">2025-08-06T13:21:57Z</dcterms:modified>
</cp:coreProperties>
</file>